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36C5C-CD8D-48CF-BD2B-B791901ACE42}" type="datetimeFigureOut">
              <a:rPr lang="en-GB" smtClean="0"/>
              <a:t>25/09/2024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D95E3-A149-44B3-AFEA-B9FCDC477B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2700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36C5C-CD8D-48CF-BD2B-B791901ACE42}" type="datetimeFigureOut">
              <a:rPr lang="en-GB" smtClean="0"/>
              <a:t>25/09/2024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D95E3-A149-44B3-AFEA-B9FCDC477B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3539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36C5C-CD8D-48CF-BD2B-B791901ACE42}" type="datetimeFigureOut">
              <a:rPr lang="en-GB" smtClean="0"/>
              <a:t>25/09/2024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D95E3-A149-44B3-AFEA-B9FCDC477B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0899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36C5C-CD8D-48CF-BD2B-B791901ACE42}" type="datetimeFigureOut">
              <a:rPr lang="en-GB" smtClean="0"/>
              <a:t>25/09/2024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D95E3-A149-44B3-AFEA-B9FCDC477B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937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36C5C-CD8D-48CF-BD2B-B791901ACE42}" type="datetimeFigureOut">
              <a:rPr lang="en-GB" smtClean="0"/>
              <a:t>25/09/2024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D95E3-A149-44B3-AFEA-B9FCDC477B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1959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36C5C-CD8D-48CF-BD2B-B791901ACE42}" type="datetimeFigureOut">
              <a:rPr lang="en-GB" smtClean="0"/>
              <a:t>25/09/2024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D95E3-A149-44B3-AFEA-B9FCDC477B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8583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36C5C-CD8D-48CF-BD2B-B791901ACE42}" type="datetimeFigureOut">
              <a:rPr lang="en-GB" smtClean="0"/>
              <a:t>25/09/2024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D95E3-A149-44B3-AFEA-B9FCDC477B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408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36C5C-CD8D-48CF-BD2B-B791901ACE42}" type="datetimeFigureOut">
              <a:rPr lang="en-GB" smtClean="0"/>
              <a:t>25/09/2024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D95E3-A149-44B3-AFEA-B9FCDC477B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6060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36C5C-CD8D-48CF-BD2B-B791901ACE42}" type="datetimeFigureOut">
              <a:rPr lang="en-GB" smtClean="0"/>
              <a:t>25/09/2024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D95E3-A149-44B3-AFEA-B9FCDC477B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469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36C5C-CD8D-48CF-BD2B-B791901ACE42}" type="datetimeFigureOut">
              <a:rPr lang="en-GB" smtClean="0"/>
              <a:t>25/09/2024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D95E3-A149-44B3-AFEA-B9FCDC477B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140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36C5C-CD8D-48CF-BD2B-B791901ACE42}" type="datetimeFigureOut">
              <a:rPr lang="en-GB" smtClean="0"/>
              <a:t>25/09/2024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D95E3-A149-44B3-AFEA-B9FCDC477B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1588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836C5C-CD8D-48CF-BD2B-B791901ACE42}" type="datetimeFigureOut">
              <a:rPr lang="en-GB" smtClean="0"/>
              <a:t>25/09/2024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2D95E3-A149-44B3-AFEA-B9FCDC477B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8308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 idx="4294967295"/>
          </p:nvPr>
        </p:nvSpPr>
        <p:spPr>
          <a:xfrm>
            <a:off x="1706880" y="652101"/>
            <a:ext cx="8543109" cy="419054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latin typeface="SassoonCRInfantMedium" panose="02000603020000020003" pitchFamily="2" charset="0"/>
              </a:rPr>
              <a:t> Pupil Equity Funding at </a:t>
            </a:r>
            <a:r>
              <a:rPr lang="en-GB" dirty="0" err="1" smtClean="0">
                <a:latin typeface="SassoonCRInfantMedium" panose="02000603020000020003" pitchFamily="2" charset="0"/>
              </a:rPr>
              <a:t>Seafield</a:t>
            </a:r>
            <a:r>
              <a:rPr lang="en-GB" dirty="0" smtClean="0">
                <a:latin typeface="SassoonCRInfantMedium" panose="02000603020000020003" pitchFamily="2" charset="0"/>
              </a:rPr>
              <a:t> PS</a:t>
            </a:r>
            <a:endParaRPr lang="en-GB" dirty="0">
              <a:latin typeface="SassoonCRInfantMedium" panose="02000603020000020003" pitchFamily="2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0883" y="136586"/>
            <a:ext cx="962159" cy="119079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047" y="266232"/>
            <a:ext cx="962159" cy="1190791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480291" y="1727200"/>
            <a:ext cx="2687782" cy="140392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u="sng" dirty="0" smtClean="0">
                <a:solidFill>
                  <a:srgbClr val="FF0000"/>
                </a:solidFill>
                <a:latin typeface="SassoonCRInfantMedium" panose="02000603020000020003" pitchFamily="2" charset="0"/>
              </a:rPr>
              <a:t>Amount of PEF received</a:t>
            </a:r>
            <a:endParaRPr lang="en-GB" b="1" u="sng" dirty="0" smtClean="0">
              <a:solidFill>
                <a:schemeClr val="tx1"/>
              </a:solidFill>
              <a:latin typeface="SassoonCRInfantMedium" panose="02000603020000020003" pitchFamily="2" charset="0"/>
            </a:endParaRPr>
          </a:p>
          <a:p>
            <a:pPr algn="ctr"/>
            <a:r>
              <a:rPr lang="en-GB" dirty="0" smtClean="0">
                <a:solidFill>
                  <a:schemeClr val="tx1"/>
                </a:solidFill>
                <a:latin typeface="SassoonCRInfantMedium" panose="02000603020000020003" pitchFamily="2" charset="0"/>
              </a:rPr>
              <a:t>£28,175</a:t>
            </a:r>
            <a:endParaRPr lang="en-GB" dirty="0">
              <a:solidFill>
                <a:schemeClr val="tx1"/>
              </a:solidFill>
              <a:latin typeface="SassoonCRInfantMedium" panose="02000603020000020003" pitchFamily="2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911600" y="1727200"/>
            <a:ext cx="7827818" cy="370378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GB" b="1" u="sng" dirty="0" smtClean="0">
                <a:solidFill>
                  <a:srgbClr val="FF0000"/>
                </a:solidFill>
                <a:latin typeface="SassoonCRInfantMedium" panose="02000603020000020003" pitchFamily="2" charset="0"/>
              </a:rPr>
              <a:t>Key Activities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  <a:latin typeface="SassoonCRInfantMedium" panose="02000603020000020003" pitchFamily="2" charset="0"/>
              </a:rPr>
              <a:t>Additional day of teacher time to support tackling the attainment gap between most and least disadvantaged children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  <a:latin typeface="SassoonCRInfantMedium" panose="02000603020000020003" pitchFamily="2" charset="0"/>
              </a:rPr>
              <a:t>Recruitment of 11 hours of Pupil Support Worker time to support learners across literacy, numeracy and health and wellbeing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  <a:latin typeface="SassoonCRInfantMedium" panose="02000603020000020003" pitchFamily="2" charset="0"/>
              </a:rPr>
              <a:t>Funding for cluster development posts to support improvements in numeracy pedagogy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  <a:latin typeface="SassoonCRInfantMedium" panose="02000603020000020003" pitchFamily="2" charset="0"/>
              </a:rPr>
              <a:t>Engagement in Join in Award Scheme (JAS) to support achievement of a range of learning objectives to provide structure and focus for </a:t>
            </a:r>
            <a:r>
              <a:rPr lang="en-GB" smtClean="0">
                <a:solidFill>
                  <a:schemeClr val="tx1"/>
                </a:solidFill>
                <a:latin typeface="SassoonCRInfantMedium" panose="02000603020000020003" pitchFamily="2" charset="0"/>
              </a:rPr>
              <a:t>learners taking part. </a:t>
            </a:r>
            <a:endParaRPr lang="en-GB" dirty="0">
              <a:solidFill>
                <a:schemeClr val="tx1"/>
              </a:solidFill>
              <a:latin typeface="SassoonCRInfantMedium" panose="02000603020000020003" pitchFamily="2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80290" y="3401304"/>
            <a:ext cx="2770909" cy="202967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u="sng" dirty="0" smtClean="0">
                <a:solidFill>
                  <a:srgbClr val="FF0000"/>
                </a:solidFill>
                <a:latin typeface="SassoonCRInfantMedium" panose="02000603020000020003" pitchFamily="2" charset="0"/>
              </a:rPr>
              <a:t>How we consult learners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  <a:latin typeface="SassoonCRInfantMedium" panose="02000603020000020003" pitchFamily="2" charset="0"/>
              </a:rPr>
              <a:t>One to one discussions </a:t>
            </a:r>
            <a:r>
              <a:rPr lang="en-GB" smtClean="0">
                <a:solidFill>
                  <a:schemeClr val="tx1"/>
                </a:solidFill>
                <a:latin typeface="SassoonCRInfantMedium" panose="02000603020000020003" pitchFamily="2" charset="0"/>
              </a:rPr>
              <a:t>with learners around </a:t>
            </a:r>
            <a:r>
              <a:rPr lang="en-GB" dirty="0" smtClean="0">
                <a:solidFill>
                  <a:schemeClr val="tx1"/>
                </a:solidFill>
                <a:latin typeface="SassoonCRInfantMedium" panose="02000603020000020003" pitchFamily="2" charset="0"/>
              </a:rPr>
              <a:t>how we can best support them for learners from P4 – P7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GB" dirty="0">
              <a:solidFill>
                <a:schemeClr val="tx1"/>
              </a:solidFill>
              <a:latin typeface="SassoonCRInfantMedium" panose="0200060302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7756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c664c8c-a3f2-4ce5-a40c-62c74c3b6fdf" xsi:nil="true"/>
    <lcf76f155ced4ddcb4097134ff3c332f xmlns="34da855e-44fd-4b9e-81ef-de614fcfcba9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85759D161D8604AB74522F46C433DD6" ma:contentTypeVersion="18" ma:contentTypeDescription="Create a new document." ma:contentTypeScope="" ma:versionID="4cdaba71716ba4db8d15fb4f4d95c5cd">
  <xsd:schema xmlns:xsd="http://www.w3.org/2001/XMLSchema" xmlns:xs="http://www.w3.org/2001/XMLSchema" xmlns:p="http://schemas.microsoft.com/office/2006/metadata/properties" xmlns:ns2="34da855e-44fd-4b9e-81ef-de614fcfcba9" xmlns:ns3="7c664c8c-a3f2-4ce5-a40c-62c74c3b6fdf" targetNamespace="http://schemas.microsoft.com/office/2006/metadata/properties" ma:root="true" ma:fieldsID="4eb136e6d47bf2a792e4da9fbae5a07e" ns2:_="" ns3:_="">
    <xsd:import namespace="34da855e-44fd-4b9e-81ef-de614fcfcba9"/>
    <xsd:import namespace="7c664c8c-a3f2-4ce5-a40c-62c74c3b6fd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da855e-44fd-4b9e-81ef-de614fcfcba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ca8110b4-7946-418e-8ab0-d3d0ec8bffd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664c8c-a3f2-4ce5-a40c-62c74c3b6fd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8c827930-49be-4648-8d6d-0a9eb256a12c}" ma:internalName="TaxCatchAll" ma:showField="CatchAllData" ma:web="7c664c8c-a3f2-4ce5-a40c-62c74c3b6fd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DF696FE-297C-44CF-B2AF-CE0456224142}">
  <ds:schemaRefs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purl.org/dc/elements/1.1/"/>
    <ds:schemaRef ds:uri="34da855e-44fd-4b9e-81ef-de614fcfcba9"/>
    <ds:schemaRef ds:uri="http://schemas.openxmlformats.org/package/2006/metadata/core-properties"/>
    <ds:schemaRef ds:uri="7c664c8c-a3f2-4ce5-a40c-62c74c3b6fdf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CE6073F-3990-47A3-94EA-DB93CC49F0C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600DB4F-DAFF-445E-934B-746A2954DA4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da855e-44fd-4b9e-81ef-de614fcfcba9"/>
    <ds:schemaRef ds:uri="7c664c8c-a3f2-4ce5-a40c-62c74c3b6fd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114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SassoonCRInfantMedium</vt:lpstr>
      <vt:lpstr>Office Theme</vt:lpstr>
      <vt:lpstr> Pupil Equity Funding at Seafield PS</vt:lpstr>
    </vt:vector>
  </TitlesOfParts>
  <Company>West Lothian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Pupil Equity Funding at Seafield PS</dc:title>
  <dc:creator>Mrs Egan</dc:creator>
  <cp:lastModifiedBy>Mrs Egan</cp:lastModifiedBy>
  <cp:revision>3</cp:revision>
  <dcterms:created xsi:type="dcterms:W3CDTF">2023-08-25T18:07:34Z</dcterms:created>
  <dcterms:modified xsi:type="dcterms:W3CDTF">2024-09-25T15:57:19Z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0x010100C85759D161D8604AB74522F46C433DD6</vt:lpwstr>
  </property>
</Properties>
</file>